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목차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r>
              <a:t>1. 현재 경비 처리 프로세스의 주요 문제점</a:t>
            </a:r>
          </a:p>
          <a:p>
            <a:r>
              <a:t>2. SINGLEX 지능형 경비관리(UAS)의 핵심 가치</a:t>
            </a:r>
          </a:p>
          <a:p>
            <a:r>
              <a:t>3. 기술 도입의 도전 과제</a:t>
            </a:r>
          </a:p>
          <a:p>
            <a:r>
              <a:t>4. 현업 요구사항과 시스템 간의 간극</a:t>
            </a:r>
          </a:p>
          <a:p>
            <a:r>
              <a:t>5. SINGLEX 솔루션의 효과적 활용 전략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현재 경비 처리 프로세스의 주요 문제점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(LLM 호출 오류: 'AIMessage' object has no attribute 'strip')</a:t>
            </a:r>
          </a:p>
        </p:txBody>
      </p:sp>
      <p:pic>
        <p:nvPicPr>
          <p:cNvPr id="4" name="Picture 3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SINGLEX 지능형 경비관리(UAS)의 핵심 가치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(LLM 호출 오류: 'AIMessage' object has no attribute 'strip')</a:t>
            </a:r>
          </a:p>
        </p:txBody>
      </p:sp>
      <p:pic>
        <p:nvPicPr>
          <p:cNvPr id="4" name="Picture 3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기술 도입의 도전 과제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(LLM 호출 오류: 'AIMessage' object has no attribute 'strip')</a:t>
            </a:r>
          </a:p>
        </p:txBody>
      </p:sp>
      <p:pic>
        <p:nvPicPr>
          <p:cNvPr id="4" name="Picture 3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현업 요구사항과 시스템 간의 간극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(LLM 호출 오류: 'AIMessage' object has no attribute 'strip')</a:t>
            </a:r>
          </a:p>
        </p:txBody>
      </p:sp>
      <p:pic>
        <p:nvPicPr>
          <p:cNvPr id="4" name="Picture 3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SINGLEX 솔루션의 효과적 활용 전략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(LLM 호출 오류: 'AIMessage' object has no attribute 'strip')</a:t>
            </a:r>
          </a:p>
        </p:txBody>
      </p:sp>
      <p:pic>
        <p:nvPicPr>
          <p:cNvPr id="4" name="Picture 3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